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71" r:id="rId2"/>
    <p:sldId id="360" r:id="rId3"/>
    <p:sldId id="376" r:id="rId4"/>
    <p:sldId id="378" r:id="rId5"/>
    <p:sldId id="375" r:id="rId6"/>
    <p:sldId id="361" r:id="rId7"/>
    <p:sldId id="377" r:id="rId8"/>
    <p:sldId id="379" r:id="rId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26" userDrawn="1">
          <p15:clr>
            <a:srgbClr val="A4A3A4"/>
          </p15:clr>
        </p15:guide>
        <p15:guide id="4" pos="5556" userDrawn="1">
          <p15:clr>
            <a:srgbClr val="A4A3A4"/>
          </p15:clr>
        </p15:guide>
        <p15:guide id="5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1"/>
    <a:srgbClr val="AAC5D0"/>
    <a:srgbClr val="0C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74C1A8A3-306A-4EB7-A6B1-4F7E0EB9C5D6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BACC6"/>
          </a:solidFill>
        </a:fill>
      </a:tcStyle>
    </a:firstRow>
  </a:tblStyle>
  <a:tblStyle styleId="{FABFCF23-3B69-468F-B69F-88F6DE6A72F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9F1F5"/>
          </a:solidFill>
        </a:fill>
      </a:tcStyle>
    </a:band1H>
    <a:band1V>
      <a:tcStyle>
        <a:tcBdr/>
        <a:fill>
          <a:solidFill>
            <a:srgbClr val="E9F1F5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4BACC6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Row>
  </a:tblStyle>
  <a:tblStyle styleId="{7DF18680-E054-41AD-8BC1-D1AEF772440D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F1F5"/>
          </a:solidFill>
        </a:fill>
      </a:tcStyle>
    </a:wholeTbl>
    <a:band1H>
      <a:tcStyle>
        <a:tcBdr/>
        <a:fill>
          <a:solidFill>
            <a:srgbClr val="D0E3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E3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BACC6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BACC6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BACC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20" y="576"/>
      </p:cViewPr>
      <p:guideLst>
        <p:guide orient="horz" pos="1620"/>
        <p:guide pos="2880"/>
        <p:guide pos="226"/>
        <p:guide pos="5556"/>
        <p:guide pos="40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4D3A3D-F552-440F-8F7B-D804B5F3541D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2/23/2023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99EF3A3-DB6E-4742-B5FE-2ACBE0C9B86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348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F8C9373-A433-4DE6-8B2D-FB8E7270165D}" type="datetime1">
              <a:rPr lang="en-US"/>
              <a:pPr lvl="0"/>
              <a:t>2/23/2023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3" y="685800"/>
            <a:ext cx="6096003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07D4EC8-8D06-40EF-88F7-FB4D11E3E4C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85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 Obecn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539998"/>
            <a:ext cx="3070555" cy="7207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766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0" y="1619996"/>
            <a:ext cx="9144000" cy="3523503"/>
          </a:xfrm>
        </p:spPr>
        <p:txBody>
          <a:bodyPr/>
          <a:lstStyle>
            <a:lvl1pPr>
              <a:defRPr>
                <a:solidFill>
                  <a:srgbClr val="073D5D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539998"/>
            <a:ext cx="3070555" cy="72078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3519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Obecný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539998"/>
            <a:ext cx="3760799" cy="7199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6458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4294967295"/>
          </p:nvPr>
        </p:nvSpPr>
        <p:spPr>
          <a:xfrm>
            <a:off x="0" y="1619996"/>
            <a:ext cx="9144000" cy="3523503"/>
          </a:xfrm>
        </p:spPr>
        <p:txBody>
          <a:bodyPr/>
          <a:lstStyle>
            <a:lvl1pPr>
              <a:defRPr>
                <a:solidFill>
                  <a:srgbClr val="073D5D"/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539998"/>
            <a:ext cx="3760799" cy="71999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932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59999" y="323999"/>
            <a:ext cx="8388467" cy="9361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359999" y="1419624"/>
            <a:ext cx="8388467" cy="33843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000" b="1" i="0" u="none" strike="noStrike" kern="1200" cap="none" spc="0" baseline="0">
          <a:solidFill>
            <a:srgbClr val="004F71"/>
          </a:solidFill>
          <a:uFillTx/>
          <a:latin typeface="Arial"/>
        </a:defRPr>
      </a:lvl1pPr>
    </p:titleStyle>
    <p:bodyStyle>
      <a:lvl1pPr marL="0" marR="0" lvl="0" indent="0" algn="l" defTabSz="457200" rtl="0" fontAlgn="auto" hangingPunct="1">
        <a:lnSpc>
          <a:spcPct val="100000"/>
        </a:lnSpc>
        <a:spcBef>
          <a:spcPts val="300"/>
        </a:spcBef>
        <a:spcAft>
          <a:spcPts val="0"/>
        </a:spcAft>
        <a:buNone/>
        <a:tabLst/>
        <a:defRPr lang="en-GB" sz="1400" b="0" i="0" u="none" strike="noStrike" kern="1200" cap="none" spc="0" baseline="0">
          <a:solidFill>
            <a:srgbClr val="004F71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/>
          </p:cNvSpPr>
          <p:nvPr/>
        </p:nvSpPr>
        <p:spPr>
          <a:xfrm>
            <a:off x="0" y="1805557"/>
            <a:ext cx="9144000" cy="558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PRÁCE</a:t>
            </a:r>
          </a:p>
        </p:txBody>
      </p:sp>
      <p:sp>
        <p:nvSpPr>
          <p:cNvPr id="8" name="Zástupný symbol pro text 1"/>
          <p:cNvSpPr txBox="1">
            <a:spLocks/>
          </p:cNvSpPr>
          <p:nvPr/>
        </p:nvSpPr>
        <p:spPr>
          <a:xfrm>
            <a:off x="0" y="3422069"/>
            <a:ext cx="9143999" cy="4571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Diplomová práce / Bakalářská práce</a:t>
            </a:r>
            <a:endParaRPr lang="cs-CZ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8" y="279767"/>
            <a:ext cx="3516842" cy="825549"/>
          </a:xfrm>
          <a:prstGeom prst="rect">
            <a:avLst/>
          </a:prstGeom>
        </p:spPr>
      </p:pic>
      <p:sp>
        <p:nvSpPr>
          <p:cNvPr id="7" name="Nadpis 4"/>
          <p:cNvSpPr txBox="1">
            <a:spLocks/>
          </p:cNvSpPr>
          <p:nvPr/>
        </p:nvSpPr>
        <p:spPr>
          <a:xfrm>
            <a:off x="0" y="2659090"/>
            <a:ext cx="9144000" cy="5006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Jméno PŘÍJMENÍ</a:t>
            </a:r>
            <a:endParaRPr lang="cs-CZ" sz="2000" dirty="0">
              <a:solidFill>
                <a:srgbClr val="004F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ástupný symbol pro text 2"/>
          <p:cNvSpPr txBox="1">
            <a:spLocks/>
          </p:cNvSpPr>
          <p:nvPr/>
        </p:nvSpPr>
        <p:spPr>
          <a:xfrm>
            <a:off x="0" y="4320000"/>
            <a:ext cx="4906979" cy="431800"/>
          </a:xfrm>
          <a:prstGeom prst="rect">
            <a:avLst/>
          </a:prstGeom>
        </p:spPr>
        <p:txBody>
          <a:bodyPr wrap="square" lIns="0" tIns="72000" rIns="0" bIns="72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doc. Ing. Jméno Příjmení, Ph.D.</a:t>
            </a:r>
          </a:p>
        </p:txBody>
      </p:sp>
      <p:sp>
        <p:nvSpPr>
          <p:cNvPr id="17" name="Zástupný symbol pro text 3"/>
          <p:cNvSpPr txBox="1">
            <a:spLocks/>
          </p:cNvSpPr>
          <p:nvPr/>
        </p:nvSpPr>
        <p:spPr>
          <a:xfrm>
            <a:off x="7017474" y="4344898"/>
            <a:ext cx="1871663" cy="43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r"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Brno, 2022</a:t>
            </a:r>
          </a:p>
        </p:txBody>
      </p:sp>
      <p:sp>
        <p:nvSpPr>
          <p:cNvPr id="10" name="Obdélník 9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687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9E474-6ADD-470D-8913-9FC647C86DF1}"/>
              </a:ext>
            </a:extLst>
          </p:cNvPr>
          <p:cNvSpPr txBox="1"/>
          <p:nvPr/>
        </p:nvSpPr>
        <p:spPr>
          <a:xfrm>
            <a:off x="1" y="1285241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indent="-342900"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Cíle a osnova</a:t>
            </a:r>
            <a:endParaRPr lang="cs-CZ" sz="3200" dirty="0">
              <a:solidFill>
                <a:srgbClr val="004F7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300BEC-9311-46BC-837C-533E7985D31F}"/>
              </a:ext>
            </a:extLst>
          </p:cNvPr>
          <p:cNvSpPr txBox="1"/>
          <p:nvPr/>
        </p:nvSpPr>
        <p:spPr>
          <a:xfrm>
            <a:off x="8453703" y="4772062"/>
            <a:ext cx="366447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cs-CZ" sz="1200" b="1" dirty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/ x</a:t>
            </a:r>
          </a:p>
        </p:txBody>
      </p:sp>
    </p:spTree>
    <p:extLst>
      <p:ext uri="{BB962C8B-B14F-4D97-AF65-F5344CB8AC3E}">
        <p14:creationId xmlns:p14="http://schemas.microsoft.com/office/powerpoint/2010/main" val="27904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9E474-6ADD-470D-8913-9FC647C86DF1}"/>
              </a:ext>
            </a:extLst>
          </p:cNvPr>
          <p:cNvSpPr txBox="1"/>
          <p:nvPr/>
        </p:nvSpPr>
        <p:spPr>
          <a:xfrm>
            <a:off x="1" y="1285241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indent="-342900"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Rozbor zadání</a:t>
            </a:r>
            <a:endParaRPr lang="cs-CZ" sz="3200" dirty="0">
              <a:solidFill>
                <a:srgbClr val="004F7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300BEC-9311-46BC-837C-533E7985D31F}"/>
              </a:ext>
            </a:extLst>
          </p:cNvPr>
          <p:cNvSpPr txBox="1"/>
          <p:nvPr/>
        </p:nvSpPr>
        <p:spPr>
          <a:xfrm>
            <a:off x="8453703" y="4772062"/>
            <a:ext cx="366447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cs-CZ" sz="1200" b="1" dirty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x</a:t>
            </a:r>
          </a:p>
        </p:txBody>
      </p:sp>
    </p:spTree>
    <p:extLst>
      <p:ext uri="{BB962C8B-B14F-4D97-AF65-F5344CB8AC3E}">
        <p14:creationId xmlns:p14="http://schemas.microsoft.com/office/powerpoint/2010/main" val="26281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9E474-6ADD-470D-8913-9FC647C86DF1}"/>
              </a:ext>
            </a:extLst>
          </p:cNvPr>
          <p:cNvSpPr txBox="1"/>
          <p:nvPr/>
        </p:nvSpPr>
        <p:spPr>
          <a:xfrm>
            <a:off x="1" y="1285241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indent="-342900"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…další stránky prezentace…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51300BEC-9311-46BC-837C-533E7985D31F}"/>
              </a:ext>
            </a:extLst>
          </p:cNvPr>
          <p:cNvSpPr txBox="1"/>
          <p:nvPr/>
        </p:nvSpPr>
        <p:spPr>
          <a:xfrm>
            <a:off x="8453703" y="4772062"/>
            <a:ext cx="366447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cs-CZ" sz="1200" b="1" dirty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x</a:t>
            </a:r>
          </a:p>
        </p:txBody>
      </p:sp>
    </p:spTree>
    <p:extLst>
      <p:ext uri="{BB962C8B-B14F-4D97-AF65-F5344CB8AC3E}">
        <p14:creationId xmlns:p14="http://schemas.microsoft.com/office/powerpoint/2010/main" val="270637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9E474-6ADD-470D-8913-9FC647C86DF1}"/>
              </a:ext>
            </a:extLst>
          </p:cNvPr>
          <p:cNvSpPr txBox="1"/>
          <p:nvPr/>
        </p:nvSpPr>
        <p:spPr>
          <a:xfrm>
            <a:off x="1" y="1285241"/>
            <a:ext cx="9144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000" indent="-342900"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57200" lvl="2" indent="-342900">
              <a:lnSpc>
                <a:spcPct val="150000"/>
              </a:lnSpc>
              <a:buClr>
                <a:srgbClr val="004F71"/>
              </a:buClr>
              <a:buFont typeface="Arial" panose="020B0604020202020204" pitchFamily="34" charset="0"/>
              <a:buChar char="•"/>
            </a:pPr>
            <a:r>
              <a:rPr lang="cs-CZ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</a:t>
            </a: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</a:t>
            </a:r>
            <a:endParaRPr lang="cs-CZ" sz="3200" dirty="0">
              <a:solidFill>
                <a:srgbClr val="004F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1300BEC-9311-46BC-837C-533E7985D31F}"/>
              </a:ext>
            </a:extLst>
          </p:cNvPr>
          <p:cNvSpPr txBox="1"/>
          <p:nvPr/>
        </p:nvSpPr>
        <p:spPr>
          <a:xfrm>
            <a:off x="8453703" y="4772062"/>
            <a:ext cx="366447" cy="276999"/>
          </a:xfrm>
          <a:prstGeom prst="rect">
            <a:avLst/>
          </a:prstGeom>
          <a:noFill/>
        </p:spPr>
        <p:txBody>
          <a:bodyPr wrap="none" rIns="0" rtlCol="0">
            <a:spAutoFit/>
          </a:bodyPr>
          <a:lstStyle/>
          <a:p>
            <a:pPr algn="r"/>
            <a:r>
              <a:rPr lang="cs-CZ" sz="1200" b="1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cs-CZ" sz="1200" b="1" dirty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x</a:t>
            </a:r>
          </a:p>
        </p:txBody>
      </p:sp>
    </p:spTree>
    <p:extLst>
      <p:ext uri="{BB962C8B-B14F-4D97-AF65-F5344CB8AC3E}">
        <p14:creationId xmlns:p14="http://schemas.microsoft.com/office/powerpoint/2010/main" val="273438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 txBox="1">
            <a:spLocks/>
          </p:cNvSpPr>
          <p:nvPr/>
        </p:nvSpPr>
        <p:spPr>
          <a:xfrm>
            <a:off x="7851" y="2242575"/>
            <a:ext cx="9144000" cy="5587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8" y="279767"/>
            <a:ext cx="3516842" cy="82554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text 3"/>
          <p:cNvSpPr txBox="1">
            <a:spLocks/>
          </p:cNvSpPr>
          <p:nvPr/>
        </p:nvSpPr>
        <p:spPr>
          <a:xfrm>
            <a:off x="7017474" y="4344898"/>
            <a:ext cx="1871663" cy="431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0" algn="r">
              <a:buNone/>
            </a:pPr>
            <a:r>
              <a:rPr lang="cs-CZ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Brno, 2022</a:t>
            </a:r>
          </a:p>
        </p:txBody>
      </p:sp>
      <p:sp>
        <p:nvSpPr>
          <p:cNvPr id="20" name="Obdélník 19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8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0867C5-C5DB-4858-863A-ED906B0CAD3A}"/>
              </a:ext>
            </a:extLst>
          </p:cNvPr>
          <p:cNvSpPr txBox="1"/>
          <p:nvPr/>
        </p:nvSpPr>
        <p:spPr>
          <a:xfrm>
            <a:off x="-1" y="103156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358775" algn="l">
              <a:buClr>
                <a:srgbClr val="004F71"/>
              </a:buClr>
              <a:buAutoNum type="arabicPeriod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Otázka…?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algn="l"/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D2083E-1D1A-4CFA-BF3F-234B6D749F2E}"/>
              </a:ext>
            </a:extLst>
          </p:cNvPr>
          <p:cNvSpPr txBox="1"/>
          <p:nvPr/>
        </p:nvSpPr>
        <p:spPr>
          <a:xfrm>
            <a:off x="0" y="2060848"/>
            <a:ext cx="91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0363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odpověď …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342900">
              <a:buFont typeface="Courier New" panose="02070309020205020404" pitchFamily="49" charset="0"/>
              <a:buChar char="o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2" y="1818391"/>
            <a:ext cx="9143999" cy="36000"/>
          </a:xfrm>
          <a:prstGeom prst="rect">
            <a:avLst/>
          </a:prstGeom>
          <a:gradFill flip="none" rotWithShape="1">
            <a:gsLst>
              <a:gs pos="57250">
                <a:srgbClr val="004F71"/>
              </a:gs>
              <a:gs pos="25000">
                <a:srgbClr val="004F71">
                  <a:alpha val="50000"/>
                </a:srgbClr>
              </a:gs>
              <a:gs pos="0">
                <a:srgbClr val="004F71"/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oponenta</a:t>
            </a:r>
            <a:endParaRPr lang="cs-CZ" sz="3200" dirty="0">
              <a:solidFill>
                <a:srgbClr val="004F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04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 flipV="1">
            <a:off x="-1" y="-1893"/>
            <a:ext cx="9144000" cy="45719"/>
          </a:xfrm>
          <a:prstGeom prst="rect">
            <a:avLst/>
          </a:prstGeom>
          <a:solidFill>
            <a:srgbClr val="004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 rot="10800000" flipH="1" flipV="1">
            <a:off x="0" y="5097782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 flipH="1" flipV="1">
            <a:off x="0" y="0"/>
            <a:ext cx="9144000" cy="45719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24000">
                <a:schemeClr val="bg1">
                  <a:alpha val="0"/>
                </a:scheme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0867C5-C5DB-4858-863A-ED906B0CAD3A}"/>
              </a:ext>
            </a:extLst>
          </p:cNvPr>
          <p:cNvSpPr txBox="1"/>
          <p:nvPr/>
        </p:nvSpPr>
        <p:spPr>
          <a:xfrm>
            <a:off x="-1" y="1031568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358775" algn="l">
              <a:buClr>
                <a:srgbClr val="004F71"/>
              </a:buClr>
              <a:buFont typeface="+mj-lt"/>
              <a:buAutoNum type="arabicPeriod" startAt="2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Otázka…?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algn="l"/>
            <a:endParaRPr lang="cs-C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7D2083E-1D1A-4CFA-BF3F-234B6D749F2E}"/>
              </a:ext>
            </a:extLst>
          </p:cNvPr>
          <p:cNvSpPr txBox="1"/>
          <p:nvPr/>
        </p:nvSpPr>
        <p:spPr>
          <a:xfrm>
            <a:off x="0" y="2060848"/>
            <a:ext cx="91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8525" indent="-358775">
              <a:lnSpc>
                <a:spcPct val="150000"/>
              </a:lnSpc>
              <a:buClr>
                <a:srgbClr val="004F71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odpověď …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34290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lvl="2" indent="-342900">
              <a:buFont typeface="Courier New" panose="02070309020205020404" pitchFamily="49" charset="0"/>
              <a:buChar char="o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0000" indent="-285750">
              <a:buFont typeface="Arial" panose="020B0604020202020204" pitchFamily="34" charset="0"/>
              <a:buChar char="•"/>
            </a:pP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-2" y="1818391"/>
            <a:ext cx="9143999" cy="36000"/>
          </a:xfrm>
          <a:prstGeom prst="rect">
            <a:avLst/>
          </a:prstGeom>
          <a:gradFill flip="none" rotWithShape="1">
            <a:gsLst>
              <a:gs pos="57250">
                <a:srgbClr val="004F71"/>
              </a:gs>
              <a:gs pos="25000">
                <a:srgbClr val="004F71">
                  <a:alpha val="50000"/>
                </a:srgbClr>
              </a:gs>
              <a:gs pos="0">
                <a:srgbClr val="004F71"/>
              </a:gs>
              <a:gs pos="100000">
                <a:srgbClr val="004F7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419" y="259657"/>
            <a:ext cx="1342012" cy="315026"/>
          </a:xfrm>
          <a:prstGeom prst="rect">
            <a:avLst/>
          </a:prstGeom>
        </p:spPr>
      </p:pic>
      <p:sp>
        <p:nvSpPr>
          <p:cNvPr id="20" name="TextovéPole 19"/>
          <p:cNvSpPr txBox="1"/>
          <p:nvPr/>
        </p:nvSpPr>
        <p:spPr>
          <a:xfrm>
            <a:off x="1" y="135431"/>
            <a:ext cx="749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/>
            <a:r>
              <a:rPr lang="cs-CZ" sz="3200" dirty="0" smtClean="0">
                <a:solidFill>
                  <a:srgbClr val="004F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Otázky oponenta</a:t>
            </a:r>
            <a:endParaRPr lang="cs-CZ" sz="3200" dirty="0">
              <a:solidFill>
                <a:srgbClr val="004F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7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FSI_CS-EN_Ustav-UST%20(1)</Template>
  <TotalTime>976</TotalTime>
  <Words>91</Words>
  <Application>Microsoft Office PowerPoint</Application>
  <PresentationFormat>Předvádění na obrazovce (16:9)</PresentationFormat>
  <Paragraphs>47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Courier New</vt:lpstr>
      <vt:lpstr>Times New Roman</vt:lpstr>
      <vt:lpstr>Wingdings</vt:lpstr>
      <vt:lpstr>Cover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Kamil Podaný</dc:creator>
  <cp:lastModifiedBy>Dvořáková Jana (7905)</cp:lastModifiedBy>
  <cp:revision>65</cp:revision>
  <dcterms:created xsi:type="dcterms:W3CDTF">2021-09-08T07:02:18Z</dcterms:created>
  <dcterms:modified xsi:type="dcterms:W3CDTF">2023-02-23T23:07:32Z</dcterms:modified>
</cp:coreProperties>
</file>